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2"/>
  </p:notesMasterIdLst>
  <p:sldIdLst>
    <p:sldId id="256" r:id="rId2"/>
    <p:sldId id="257" r:id="rId3"/>
    <p:sldId id="297" r:id="rId4"/>
    <p:sldId id="259" r:id="rId5"/>
    <p:sldId id="258" r:id="rId6"/>
    <p:sldId id="278" r:id="rId7"/>
    <p:sldId id="260" r:id="rId8"/>
    <p:sldId id="261" r:id="rId9"/>
    <p:sldId id="262" r:id="rId10"/>
    <p:sldId id="263" r:id="rId11"/>
    <p:sldId id="264" r:id="rId12"/>
    <p:sldId id="269" r:id="rId13"/>
    <p:sldId id="267" r:id="rId14"/>
    <p:sldId id="268" r:id="rId15"/>
    <p:sldId id="265" r:id="rId16"/>
    <p:sldId id="266" r:id="rId17"/>
    <p:sldId id="270" r:id="rId18"/>
    <p:sldId id="271" r:id="rId19"/>
    <p:sldId id="272" r:id="rId20"/>
    <p:sldId id="273" r:id="rId21"/>
    <p:sldId id="292" r:id="rId22"/>
    <p:sldId id="293" r:id="rId23"/>
    <p:sldId id="298" r:id="rId24"/>
    <p:sldId id="274" r:id="rId25"/>
    <p:sldId id="275" r:id="rId26"/>
    <p:sldId id="276" r:id="rId27"/>
    <p:sldId id="277" r:id="rId28"/>
    <p:sldId id="281" r:id="rId29"/>
    <p:sldId id="282" r:id="rId30"/>
    <p:sldId id="283" r:id="rId31"/>
    <p:sldId id="284" r:id="rId32"/>
    <p:sldId id="285" r:id="rId33"/>
    <p:sldId id="296" r:id="rId34"/>
    <p:sldId id="286" r:id="rId35"/>
    <p:sldId id="295" r:id="rId36"/>
    <p:sldId id="287" r:id="rId37"/>
    <p:sldId id="289" r:id="rId38"/>
    <p:sldId id="291" r:id="rId39"/>
    <p:sldId id="294" r:id="rId40"/>
    <p:sldId id="290" r:id="rId4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08" autoAdjust="0"/>
  </p:normalViewPr>
  <p:slideViewPr>
    <p:cSldViewPr>
      <p:cViewPr varScale="1">
        <p:scale>
          <a:sx n="85" d="100"/>
          <a:sy n="85" d="100"/>
        </p:scale>
        <p:origin x="-23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F955-4DE8-4FB0-B8AB-69A09B29AD14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64FF-E555-4A3C-99CE-67DAD5568B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D64FF-E555-4A3C-99CE-67DAD5568BA6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D64FF-E555-4A3C-99CE-67DAD5568BA6}" type="slidenum">
              <a:rPr lang="hr-HR" smtClean="0"/>
              <a:pPr/>
              <a:t>36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D64FF-E555-4A3C-99CE-67DAD5568BA6}" type="slidenum">
              <a:rPr lang="hr-HR" smtClean="0"/>
              <a:pPr/>
              <a:t>38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35B-98DC-40F8-A123-9E9336799F62}" type="datetimeFigureOut">
              <a:rPr lang="hr-HR" smtClean="0"/>
              <a:pPr/>
              <a:t>9.7.2019.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6DEB-5F81-44BC-82D3-5414BE37D2A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ERASMUS +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UMJETNICI </a:t>
            </a:r>
            <a:r>
              <a:rPr lang="hr-HR" dirty="0" smtClean="0"/>
              <a:t>Z</a:t>
            </a:r>
            <a:r>
              <a:rPr lang="en-US" dirty="0" smtClean="0"/>
              <a:t>A UMJETNI</a:t>
            </a:r>
            <a:r>
              <a:rPr lang="hr-HR" dirty="0" smtClean="0"/>
              <a:t>Č</a:t>
            </a:r>
            <a:r>
              <a:rPr lang="en-US" dirty="0" smtClean="0"/>
              <a:t>KO OBRA</a:t>
            </a:r>
            <a:r>
              <a:rPr lang="hr-HR" dirty="0" smtClean="0"/>
              <a:t>Z</a:t>
            </a:r>
            <a:r>
              <a:rPr lang="en-US" dirty="0" smtClean="0"/>
              <a:t>OVANJE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7655" y="1600200"/>
            <a:ext cx="3348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Korisnik\Desktop\A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C:\Users\Korisnik\Downloads\E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C:\Users\Korisnik\Downloads\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C:\Users\Korisnik\Downloads\ATL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Korisnik\Desktop\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Korisnik\Desktop\ART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POSJETI GALERIJAMA,MUZEJU, RAZGLEDAVANJE GRADA…</a:t>
            </a:r>
            <a:endParaRPr lang="hr-HR" dirty="0"/>
          </a:p>
        </p:txBody>
      </p:sp>
      <p:pic>
        <p:nvPicPr>
          <p:cNvPr id="14338" name="Picture 2" descr="C:\Users\Korisnik\Desktop\RAZGL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C:\Users\Korisnik\Desktop\MB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GALERIJA “KIBLA”</a:t>
            </a:r>
            <a:endParaRPr lang="hr-HR" dirty="0"/>
          </a:p>
        </p:txBody>
      </p:sp>
      <p:pic>
        <p:nvPicPr>
          <p:cNvPr id="15362" name="Picture 2" descr="C:\Users\Korisnik\Desktop\GALKIB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ERASMUS +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HDLU</a:t>
            </a:r>
            <a:r>
              <a:rPr lang="hr-HR" sz="2400" dirty="0" smtClean="0"/>
              <a:t> ZAGREB U OKVIRU PROGRAMA POD NAZIVOM </a:t>
            </a:r>
            <a:r>
              <a:rPr lang="hr-HR" sz="2400" b="1" dirty="0" smtClean="0"/>
              <a:t>“UMJETNICI ZA UMJETNIČKO OBRAZOVANJE 4”</a:t>
            </a:r>
            <a:r>
              <a:rPr lang="hr-HR" sz="2400" dirty="0" smtClean="0"/>
              <a:t> IZVODI SVOJE AKTIVNOSTI U SUDJELOVANJU SA “KID KIBLOM”MARIBOR. </a:t>
            </a:r>
          </a:p>
          <a:p>
            <a:r>
              <a:rPr lang="hr-HR" sz="2400" dirty="0" smtClean="0"/>
              <a:t>PROGRAM JE SUFINANCIRAN OD STRANE </a:t>
            </a:r>
            <a:r>
              <a:rPr lang="hr-HR" sz="2400" b="1" dirty="0" smtClean="0"/>
              <a:t>EU</a:t>
            </a:r>
            <a:r>
              <a:rPr lang="hr-HR" sz="2400" dirty="0" smtClean="0"/>
              <a:t>, A PROVODI SE </a:t>
            </a:r>
            <a:r>
              <a:rPr lang="hr-HR" sz="2400" b="1" dirty="0" smtClean="0"/>
              <a:t>OD 13.do25.1.2019.g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U PROGRAMU SUDJELUJU UČENICI SLIKARSKOG, KIPARSKOG I GRAFIČKOG ODJELA ŠPUDA IZ RIJEKE I PULE U SURADNJI SA LOKALNIM UMJETNICAMA-MENTORICAMA. </a:t>
            </a:r>
          </a:p>
          <a:p>
            <a:r>
              <a:rPr lang="hr-HR" sz="2400" dirty="0" smtClean="0"/>
              <a:t>PROGRAM ZAVRŠAVA ZAVRŠNOM IZLOŽBOM SUDIONIKA POD NAZIVOM </a:t>
            </a:r>
            <a:r>
              <a:rPr lang="hr-HR" sz="2400" b="1" dirty="0" smtClean="0"/>
              <a:t>“ R€ALITY”.</a:t>
            </a:r>
          </a:p>
          <a:p>
            <a:pPr>
              <a:buNone/>
            </a:pP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GALERIJA “MEDIA NOX”</a:t>
            </a:r>
            <a:endParaRPr lang="hr-HR" dirty="0"/>
          </a:p>
        </p:txBody>
      </p:sp>
      <p:pic>
        <p:nvPicPr>
          <p:cNvPr id="16386" name="Picture 2" descr="C:\Users\Korisnik\Desktop\GALM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GALERIJA”KIBLA PORTAL”</a:t>
            </a:r>
            <a:endParaRPr lang="hr-HR" dirty="0"/>
          </a:p>
        </p:txBody>
      </p:sp>
      <p:pic>
        <p:nvPicPr>
          <p:cNvPr id="4" name="Rezervirano mjesto sadržaja 3" descr="KP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248472" cy="30963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320481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PERFORMANS U “KIBLA PORTALU”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“UGM” MARIBOR</a:t>
            </a:r>
            <a:endParaRPr lang="hr-HR" dirty="0"/>
          </a:p>
        </p:txBody>
      </p:sp>
      <p:pic>
        <p:nvPicPr>
          <p:cNvPr id="1026" name="Picture 2" descr="C:\Users\Korisnik\Desktop\ug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HOTEL MARIBOR</a:t>
            </a:r>
            <a:endParaRPr lang="hr-HR" dirty="0"/>
          </a:p>
        </p:txBody>
      </p:sp>
      <p:pic>
        <p:nvPicPr>
          <p:cNvPr id="17410" name="Picture 2" descr="C:\Users\Korisnik\Desktop\mb\ručak m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7655" y="1600200"/>
            <a:ext cx="33486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C:\Users\Korisnik\Desktop\AJRU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C:\Users\Korisnik\Desktop\mb\o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7920" y="1600200"/>
            <a:ext cx="336815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87920" y="1600200"/>
            <a:ext cx="33681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POSJET LJUBLJANI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OBILAZAK GRADA, POSJET “MODERNE GALERIJE”, “MUZEJA SUVREMENE UMJETNOSTI” I “ALU LJUBLJANA”…..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MENTORICE: Saša Bezjak, akad.sl.i prof.lik.umj., Metka </a:t>
            </a:r>
            <a:r>
              <a:rPr lang="hr-HR" dirty="0" err="1" smtClean="0"/>
              <a:t>Kavčič</a:t>
            </a:r>
            <a:r>
              <a:rPr lang="hr-HR" dirty="0" smtClean="0"/>
              <a:t>, </a:t>
            </a:r>
            <a:r>
              <a:rPr lang="hr-HR" dirty="0" err="1" smtClean="0"/>
              <a:t>akad.kip</a:t>
            </a:r>
            <a:r>
              <a:rPr lang="hr-HR" dirty="0" smtClean="0"/>
              <a:t>., Aleksandra </a:t>
            </a:r>
            <a:r>
              <a:rPr lang="hr-HR" dirty="0" err="1" smtClean="0"/>
              <a:t>Farazin</a:t>
            </a:r>
            <a:r>
              <a:rPr lang="hr-HR" dirty="0" smtClean="0"/>
              <a:t>, prof.lik.umj. i </a:t>
            </a:r>
            <a:r>
              <a:rPr lang="hr-HR" dirty="0" err="1" smtClean="0"/>
              <a:t>intermedijska</a:t>
            </a:r>
            <a:r>
              <a:rPr lang="hr-HR" dirty="0" smtClean="0"/>
              <a:t> </a:t>
            </a:r>
            <a:r>
              <a:rPr lang="hr-HR" dirty="0" err="1" smtClean="0"/>
              <a:t>umj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UČENICI ŠPUDA: </a:t>
            </a:r>
            <a:r>
              <a:rPr lang="hr-HR" dirty="0" err="1" smtClean="0"/>
              <a:t>Deborah</a:t>
            </a:r>
            <a:r>
              <a:rPr lang="hr-HR" dirty="0" smtClean="0"/>
              <a:t> </a:t>
            </a:r>
            <a:r>
              <a:rPr lang="hr-HR" dirty="0" err="1" smtClean="0"/>
              <a:t>Jančič</a:t>
            </a:r>
            <a:r>
              <a:rPr lang="hr-HR" dirty="0" smtClean="0"/>
              <a:t>, Tara </a:t>
            </a:r>
            <a:r>
              <a:rPr lang="hr-HR" dirty="0" err="1" smtClean="0"/>
              <a:t>Gasson</a:t>
            </a:r>
            <a:r>
              <a:rPr lang="hr-HR" dirty="0" smtClean="0"/>
              <a:t>, Tisa </a:t>
            </a:r>
            <a:r>
              <a:rPr lang="hr-HR" dirty="0" err="1" smtClean="0"/>
              <a:t>Gavrić</a:t>
            </a:r>
            <a:r>
              <a:rPr lang="hr-HR" dirty="0" smtClean="0"/>
              <a:t>, </a:t>
            </a:r>
            <a:r>
              <a:rPr lang="hr-HR" dirty="0" err="1" smtClean="0"/>
              <a:t>Viktoria</a:t>
            </a:r>
            <a:r>
              <a:rPr lang="hr-HR" dirty="0" smtClean="0"/>
              <a:t> </a:t>
            </a:r>
            <a:r>
              <a:rPr lang="hr-HR" dirty="0" err="1" smtClean="0"/>
              <a:t>Pereša</a:t>
            </a:r>
            <a:r>
              <a:rPr lang="hr-HR" dirty="0" smtClean="0"/>
              <a:t>, Marina </a:t>
            </a:r>
            <a:r>
              <a:rPr lang="hr-HR" dirty="0" err="1" smtClean="0"/>
              <a:t>Pekica</a:t>
            </a:r>
            <a:r>
              <a:rPr lang="hr-HR" dirty="0" smtClean="0"/>
              <a:t>, </a:t>
            </a:r>
            <a:r>
              <a:rPr lang="hr-HR" dirty="0" err="1" smtClean="0"/>
              <a:t>Ella</a:t>
            </a:r>
            <a:r>
              <a:rPr lang="hr-HR" dirty="0" smtClean="0"/>
              <a:t> </a:t>
            </a:r>
            <a:r>
              <a:rPr lang="hr-HR" dirty="0" err="1" smtClean="0"/>
              <a:t>Pinzan</a:t>
            </a:r>
            <a:r>
              <a:rPr lang="hr-HR" dirty="0" smtClean="0"/>
              <a:t>, </a:t>
            </a:r>
            <a:r>
              <a:rPr lang="hr-HR" dirty="0" err="1" smtClean="0"/>
              <a:t>Mark</a:t>
            </a:r>
            <a:r>
              <a:rPr lang="hr-HR" dirty="0" smtClean="0"/>
              <a:t> </a:t>
            </a:r>
            <a:r>
              <a:rPr lang="hr-HR" dirty="0" err="1" smtClean="0"/>
              <a:t>Šircel</a:t>
            </a:r>
            <a:endParaRPr lang="hr-HR" dirty="0" smtClean="0"/>
          </a:p>
          <a:p>
            <a:r>
              <a:rPr lang="hr-HR" dirty="0" smtClean="0"/>
              <a:t>VODITELJICA PROGRAMA: </a:t>
            </a:r>
            <a:r>
              <a:rPr lang="hr-HR" smtClean="0"/>
              <a:t>Nina Jeza</a:t>
            </a:r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METELKOVA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“MODERNA GALERIJA”LJUBLJANA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“MMSU” LJUBLJANA</a:t>
            </a:r>
            <a:endParaRPr lang="hr-HR" dirty="0"/>
          </a:p>
        </p:txBody>
      </p:sp>
      <p:pic>
        <p:nvPicPr>
          <p:cNvPr id="2050" name="Picture 2" descr="C:\Users\Korisnik\Desktop\MM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ALU </a:t>
            </a:r>
            <a:endParaRPr lang="hr-HR" dirty="0"/>
          </a:p>
        </p:txBody>
      </p:sp>
      <p:pic>
        <p:nvPicPr>
          <p:cNvPr id="7171" name="Picture 3" descr="C:\Users\Korisnik\Desktop\alu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Korisnik\Desktop\al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Korisnik\Desktop\llljubg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OTVORENJU IZLOŽBE “R€ALITY”</a:t>
            </a:r>
            <a:endParaRPr lang="hr-HR" dirty="0"/>
          </a:p>
        </p:txBody>
      </p:sp>
      <p:pic>
        <p:nvPicPr>
          <p:cNvPr id="1026" name="Picture 2" descr="C:\Users\Korisnik\Desktop\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POVRATAK</a:t>
            </a:r>
            <a:endParaRPr lang="hr-HR"/>
          </a:p>
        </p:txBody>
      </p:sp>
      <p:pic>
        <p:nvPicPr>
          <p:cNvPr id="9218" name="Picture 2" descr="C:\Users\Korisnik\Desktop\povrat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SMJEŠTAJ U HOSTELU “PEKARNA”</a:t>
            </a:r>
            <a:endParaRPr lang="hr-HR" dirty="0"/>
          </a:p>
        </p:txBody>
      </p:sp>
      <p:pic>
        <p:nvPicPr>
          <p:cNvPr id="2050" name="Picture 2" descr="C:\Users\Korisnik\Desktop\HOST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28392" cy="2952328"/>
          </a:xfrm>
          <a:prstGeom prst="rect">
            <a:avLst/>
          </a:prstGeom>
          <a:noFill/>
        </p:spPr>
      </p:pic>
      <p:pic>
        <p:nvPicPr>
          <p:cNvPr id="2052" name="Picture 4" descr="C:\Users\Korisnik\Desktop\Hoste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381642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Korisnik\Desktop\S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UPOZNAVANJE SA VODITELJICOM PROGRAMA NINOM JEZOM</a:t>
            </a:r>
            <a:endParaRPr lang="hr-HR" dirty="0"/>
          </a:p>
        </p:txBody>
      </p:sp>
      <p:pic>
        <p:nvPicPr>
          <p:cNvPr id="1026" name="Picture 2" descr="C:\Users\Korisnik\Desktop\mb - Copy\upoznav.ir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7655" y="1600200"/>
            <a:ext cx="33486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ATELIER “ART KIT”</a:t>
            </a:r>
            <a:endParaRPr lang="hr-HR" dirty="0"/>
          </a:p>
        </p:txBody>
      </p:sp>
      <p:pic>
        <p:nvPicPr>
          <p:cNvPr id="3074" name="Picture 2" descr="C:\Users\Korisnik\Desktop\prekomos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SASTANAK S MENTORICAMA</a:t>
            </a:r>
            <a:endParaRPr lang="hr-HR" dirty="0"/>
          </a:p>
        </p:txBody>
      </p:sp>
      <p:pic>
        <p:nvPicPr>
          <p:cNvPr id="4098" name="Picture 2" descr="C:\Users\Korisnik\Desktop\artkitsastan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U ATELIERU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7655" y="1600200"/>
            <a:ext cx="33486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227</Words>
  <Application>Microsoft Office PowerPoint</Application>
  <PresentationFormat>Prikaz na zaslonu (4:3)</PresentationFormat>
  <Paragraphs>33</Paragraphs>
  <Slides>40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1" baseType="lpstr">
      <vt:lpstr>Office tema</vt:lpstr>
      <vt:lpstr>ERASMUS +</vt:lpstr>
      <vt:lpstr>ERASMUS +</vt:lpstr>
      <vt:lpstr>Slajd 3</vt:lpstr>
      <vt:lpstr>SMJEŠTAJ U HOSTELU “PEKARNA”</vt:lpstr>
      <vt:lpstr>UPOZNAVANJE SA VODITELJICOM PROGRAMA NINOM JEZOM</vt:lpstr>
      <vt:lpstr>Slajd 6</vt:lpstr>
      <vt:lpstr>ATELIER “ART KIT”</vt:lpstr>
      <vt:lpstr>SASTANAK S MENTORICAMA</vt:lpstr>
      <vt:lpstr>RAD U ATELIERU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POSJETI GALERIJAMA,MUZEJU, RAZGLEDAVANJE GRADA…</vt:lpstr>
      <vt:lpstr>Slajd 18</vt:lpstr>
      <vt:lpstr>GALERIJA “KIBLA”</vt:lpstr>
      <vt:lpstr>GALERIJA “MEDIA NOX”</vt:lpstr>
      <vt:lpstr>GALERIJA”KIBLA PORTAL”</vt:lpstr>
      <vt:lpstr>PERFORMANS U “KIBLA PORTALU”</vt:lpstr>
      <vt:lpstr>“UGM” MARIBOR</vt:lpstr>
      <vt:lpstr>HOTEL MARIBOR</vt:lpstr>
      <vt:lpstr>Slajd 25</vt:lpstr>
      <vt:lpstr>Slajd 26</vt:lpstr>
      <vt:lpstr>Slajd 27</vt:lpstr>
      <vt:lpstr>POSJET LJUBLJANI</vt:lpstr>
      <vt:lpstr>Slajd 29</vt:lpstr>
      <vt:lpstr>Slajd 30</vt:lpstr>
      <vt:lpstr>METELKOVA</vt:lpstr>
      <vt:lpstr>“MODERNA GALERIJA”LJUBLJANA</vt:lpstr>
      <vt:lpstr>“MMSU” LJUBLJANA</vt:lpstr>
      <vt:lpstr>ALU </vt:lpstr>
      <vt:lpstr>Slajd 35</vt:lpstr>
      <vt:lpstr>Slajd 36</vt:lpstr>
      <vt:lpstr>NA OTVORENJU IZLOŽBE “R€ALITY”</vt:lpstr>
      <vt:lpstr>Slajd 38</vt:lpstr>
      <vt:lpstr>POVRATAK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Korisnik</dc:creator>
  <cp:lastModifiedBy>Korisnik</cp:lastModifiedBy>
  <cp:revision>47</cp:revision>
  <dcterms:created xsi:type="dcterms:W3CDTF">2019-07-07T13:17:17Z</dcterms:created>
  <dcterms:modified xsi:type="dcterms:W3CDTF">2019-07-09T17:00:36Z</dcterms:modified>
</cp:coreProperties>
</file>