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57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6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93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10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9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9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23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15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3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88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7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3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7A7B-2E44-447D-A14D-C556CD2E884C}" type="datetimeFigureOut">
              <a:rPr lang="hr-HR" smtClean="0"/>
              <a:t>8.6.2021.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3817-6851-4A91-A4D5-B0ADFC148C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5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62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Narrow" panose="020B0606020202030204" pitchFamily="34" charset="0"/>
              </a:rPr>
              <a:t>Hvala na pozornosti!</a:t>
            </a: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2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Široki zaslon</PresentationFormat>
  <Paragraphs>1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pozornosti!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10</cp:revision>
  <dcterms:created xsi:type="dcterms:W3CDTF">2021-06-02T10:08:40Z</dcterms:created>
  <dcterms:modified xsi:type="dcterms:W3CDTF">2021-06-08T07:20:26Z</dcterms:modified>
</cp:coreProperties>
</file>